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19"/>
  </p:normalViewPr>
  <p:slideViewPr>
    <p:cSldViewPr snapToGrid="0" snapToObjects="1">
      <p:cViewPr>
        <p:scale>
          <a:sx n="120" d="100"/>
          <a:sy n="120" d="100"/>
        </p:scale>
        <p:origin x="-171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6E277-3DCB-0942-8F96-CA870AC90F4E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2D125-210E-0741-8D91-5DE2CDAAA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0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6E277-3DCB-0942-8F96-CA870AC90F4E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2D125-210E-0741-8D91-5DE2CDAAA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1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6E277-3DCB-0942-8F96-CA870AC90F4E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2D125-210E-0741-8D91-5DE2CDAAA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73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6E277-3DCB-0942-8F96-CA870AC90F4E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2D125-210E-0741-8D91-5DE2CDAAA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7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6E277-3DCB-0942-8F96-CA870AC90F4E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2D125-210E-0741-8D91-5DE2CDAAA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7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6E277-3DCB-0942-8F96-CA870AC90F4E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2D125-210E-0741-8D91-5DE2CDAAA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6E277-3DCB-0942-8F96-CA870AC90F4E}" type="datetimeFigureOut">
              <a:rPr lang="en-US" smtClean="0"/>
              <a:t>7/14/17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2D125-210E-0741-8D91-5DE2CDAAA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0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6E277-3DCB-0942-8F96-CA870AC90F4E}" type="datetimeFigureOut">
              <a:rPr lang="en-US" smtClean="0"/>
              <a:t>7/14/17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2D125-210E-0741-8D91-5DE2CDAAA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85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6E277-3DCB-0942-8F96-CA870AC90F4E}" type="datetimeFigureOut">
              <a:rPr lang="en-US" smtClean="0"/>
              <a:t>7/14/17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2D125-210E-0741-8D91-5DE2CDAAA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96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6E277-3DCB-0942-8F96-CA870AC90F4E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2D125-210E-0741-8D91-5DE2CDAAA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4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6E277-3DCB-0942-8F96-CA870AC90F4E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2D125-210E-0741-8D91-5DE2CDAAA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9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6E277-3DCB-0942-8F96-CA870AC90F4E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2D125-210E-0741-8D91-5DE2CDAAA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25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36598"/>
            <a:ext cx="12205547" cy="76284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2108"/>
          <a:stretch/>
        </p:blipFill>
        <p:spPr>
          <a:xfrm>
            <a:off x="321734" y="2023534"/>
            <a:ext cx="2899191" cy="4783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081" t="2899"/>
          <a:stretch/>
        </p:blipFill>
        <p:spPr>
          <a:xfrm>
            <a:off x="9633373" y="440267"/>
            <a:ext cx="2336799" cy="4309568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149600" y="1100667"/>
            <a:ext cx="6502400" cy="2607733"/>
          </a:xfrm>
          <a:custGeom>
            <a:avLst/>
            <a:gdLst>
              <a:gd name="connsiteX0" fmla="*/ 6502400 w 6502400"/>
              <a:gd name="connsiteY0" fmla="*/ 0 h 2607733"/>
              <a:gd name="connsiteX1" fmla="*/ 6265333 w 6502400"/>
              <a:gd name="connsiteY1" fmla="*/ 33866 h 2607733"/>
              <a:gd name="connsiteX2" fmla="*/ 6146800 w 6502400"/>
              <a:gd name="connsiteY2" fmla="*/ 50800 h 2607733"/>
              <a:gd name="connsiteX3" fmla="*/ 5977467 w 6502400"/>
              <a:gd name="connsiteY3" fmla="*/ 67733 h 2607733"/>
              <a:gd name="connsiteX4" fmla="*/ 5706533 w 6502400"/>
              <a:gd name="connsiteY4" fmla="*/ 118533 h 2607733"/>
              <a:gd name="connsiteX5" fmla="*/ 5638800 w 6502400"/>
              <a:gd name="connsiteY5" fmla="*/ 135466 h 2607733"/>
              <a:gd name="connsiteX6" fmla="*/ 5554133 w 6502400"/>
              <a:gd name="connsiteY6" fmla="*/ 152400 h 2607733"/>
              <a:gd name="connsiteX7" fmla="*/ 5418667 w 6502400"/>
              <a:gd name="connsiteY7" fmla="*/ 203200 h 2607733"/>
              <a:gd name="connsiteX8" fmla="*/ 5283200 w 6502400"/>
              <a:gd name="connsiteY8" fmla="*/ 237066 h 2607733"/>
              <a:gd name="connsiteX9" fmla="*/ 5198533 w 6502400"/>
              <a:gd name="connsiteY9" fmla="*/ 287866 h 2607733"/>
              <a:gd name="connsiteX10" fmla="*/ 5080000 w 6502400"/>
              <a:gd name="connsiteY10" fmla="*/ 321733 h 2607733"/>
              <a:gd name="connsiteX11" fmla="*/ 5012267 w 6502400"/>
              <a:gd name="connsiteY11" fmla="*/ 355600 h 2607733"/>
              <a:gd name="connsiteX12" fmla="*/ 4927600 w 6502400"/>
              <a:gd name="connsiteY12" fmla="*/ 406400 h 2607733"/>
              <a:gd name="connsiteX13" fmla="*/ 4876800 w 6502400"/>
              <a:gd name="connsiteY13" fmla="*/ 440266 h 2607733"/>
              <a:gd name="connsiteX14" fmla="*/ 4826000 w 6502400"/>
              <a:gd name="connsiteY14" fmla="*/ 457200 h 2607733"/>
              <a:gd name="connsiteX15" fmla="*/ 4775200 w 6502400"/>
              <a:gd name="connsiteY15" fmla="*/ 508000 h 2607733"/>
              <a:gd name="connsiteX16" fmla="*/ 4656667 w 6502400"/>
              <a:gd name="connsiteY16" fmla="*/ 575733 h 2607733"/>
              <a:gd name="connsiteX17" fmla="*/ 4555067 w 6502400"/>
              <a:gd name="connsiteY17" fmla="*/ 694266 h 2607733"/>
              <a:gd name="connsiteX18" fmla="*/ 4436533 w 6502400"/>
              <a:gd name="connsiteY18" fmla="*/ 812800 h 2607733"/>
              <a:gd name="connsiteX19" fmla="*/ 4368800 w 6502400"/>
              <a:gd name="connsiteY19" fmla="*/ 948266 h 2607733"/>
              <a:gd name="connsiteX20" fmla="*/ 4334933 w 6502400"/>
              <a:gd name="connsiteY20" fmla="*/ 1016000 h 2607733"/>
              <a:gd name="connsiteX21" fmla="*/ 4301067 w 6502400"/>
              <a:gd name="connsiteY21" fmla="*/ 1134533 h 2607733"/>
              <a:gd name="connsiteX22" fmla="*/ 4318000 w 6502400"/>
              <a:gd name="connsiteY22" fmla="*/ 1303866 h 2607733"/>
              <a:gd name="connsiteX23" fmla="*/ 4351867 w 6502400"/>
              <a:gd name="connsiteY23" fmla="*/ 1405466 h 2607733"/>
              <a:gd name="connsiteX24" fmla="*/ 4453467 w 6502400"/>
              <a:gd name="connsiteY24" fmla="*/ 1456266 h 2607733"/>
              <a:gd name="connsiteX25" fmla="*/ 4656667 w 6502400"/>
              <a:gd name="connsiteY25" fmla="*/ 1439333 h 2607733"/>
              <a:gd name="connsiteX26" fmla="*/ 4707467 w 6502400"/>
              <a:gd name="connsiteY26" fmla="*/ 1422400 h 2607733"/>
              <a:gd name="connsiteX27" fmla="*/ 4741333 w 6502400"/>
              <a:gd name="connsiteY27" fmla="*/ 1371600 h 2607733"/>
              <a:gd name="connsiteX28" fmla="*/ 4775200 w 6502400"/>
              <a:gd name="connsiteY28" fmla="*/ 1270000 h 2607733"/>
              <a:gd name="connsiteX29" fmla="*/ 4758267 w 6502400"/>
              <a:gd name="connsiteY29" fmla="*/ 1151466 h 2607733"/>
              <a:gd name="connsiteX30" fmla="*/ 4622800 w 6502400"/>
              <a:gd name="connsiteY30" fmla="*/ 1032933 h 2607733"/>
              <a:gd name="connsiteX31" fmla="*/ 4504267 w 6502400"/>
              <a:gd name="connsiteY31" fmla="*/ 965200 h 2607733"/>
              <a:gd name="connsiteX32" fmla="*/ 4402667 w 6502400"/>
              <a:gd name="connsiteY32" fmla="*/ 914400 h 2607733"/>
              <a:gd name="connsiteX33" fmla="*/ 4199467 w 6502400"/>
              <a:gd name="connsiteY33" fmla="*/ 931333 h 2607733"/>
              <a:gd name="connsiteX34" fmla="*/ 4148667 w 6502400"/>
              <a:gd name="connsiteY34" fmla="*/ 948266 h 2607733"/>
              <a:gd name="connsiteX35" fmla="*/ 4030133 w 6502400"/>
              <a:gd name="connsiteY35" fmla="*/ 1066800 h 2607733"/>
              <a:gd name="connsiteX36" fmla="*/ 3843867 w 6502400"/>
              <a:gd name="connsiteY36" fmla="*/ 1236133 h 2607733"/>
              <a:gd name="connsiteX37" fmla="*/ 3793067 w 6502400"/>
              <a:gd name="connsiteY37" fmla="*/ 1286933 h 2607733"/>
              <a:gd name="connsiteX38" fmla="*/ 3725333 w 6502400"/>
              <a:gd name="connsiteY38" fmla="*/ 1388533 h 2607733"/>
              <a:gd name="connsiteX39" fmla="*/ 3691467 w 6502400"/>
              <a:gd name="connsiteY39" fmla="*/ 1456266 h 2607733"/>
              <a:gd name="connsiteX40" fmla="*/ 3640667 w 6502400"/>
              <a:gd name="connsiteY40" fmla="*/ 1507066 h 2607733"/>
              <a:gd name="connsiteX41" fmla="*/ 3556000 w 6502400"/>
              <a:gd name="connsiteY41" fmla="*/ 1659466 h 2607733"/>
              <a:gd name="connsiteX42" fmla="*/ 3522133 w 6502400"/>
              <a:gd name="connsiteY42" fmla="*/ 1710266 h 2607733"/>
              <a:gd name="connsiteX43" fmla="*/ 3471333 w 6502400"/>
              <a:gd name="connsiteY43" fmla="*/ 1845733 h 2607733"/>
              <a:gd name="connsiteX44" fmla="*/ 3437467 w 6502400"/>
              <a:gd name="connsiteY44" fmla="*/ 1964266 h 2607733"/>
              <a:gd name="connsiteX45" fmla="*/ 3403600 w 6502400"/>
              <a:gd name="connsiteY45" fmla="*/ 2032000 h 2607733"/>
              <a:gd name="connsiteX46" fmla="*/ 3352800 w 6502400"/>
              <a:gd name="connsiteY46" fmla="*/ 2184400 h 2607733"/>
              <a:gd name="connsiteX47" fmla="*/ 3335867 w 6502400"/>
              <a:gd name="connsiteY47" fmla="*/ 2235200 h 2607733"/>
              <a:gd name="connsiteX48" fmla="*/ 3302000 w 6502400"/>
              <a:gd name="connsiteY48" fmla="*/ 2286000 h 2607733"/>
              <a:gd name="connsiteX49" fmla="*/ 3200400 w 6502400"/>
              <a:gd name="connsiteY49" fmla="*/ 2353733 h 2607733"/>
              <a:gd name="connsiteX50" fmla="*/ 3098800 w 6502400"/>
              <a:gd name="connsiteY50" fmla="*/ 2404533 h 2607733"/>
              <a:gd name="connsiteX51" fmla="*/ 2997200 w 6502400"/>
              <a:gd name="connsiteY51" fmla="*/ 2455333 h 2607733"/>
              <a:gd name="connsiteX52" fmla="*/ 2946400 w 6502400"/>
              <a:gd name="connsiteY52" fmla="*/ 2489200 h 2607733"/>
              <a:gd name="connsiteX53" fmla="*/ 2827867 w 6502400"/>
              <a:gd name="connsiteY53" fmla="*/ 2523066 h 2607733"/>
              <a:gd name="connsiteX54" fmla="*/ 2777067 w 6502400"/>
              <a:gd name="connsiteY54" fmla="*/ 2540000 h 2607733"/>
              <a:gd name="connsiteX55" fmla="*/ 2641600 w 6502400"/>
              <a:gd name="connsiteY55" fmla="*/ 2573866 h 2607733"/>
              <a:gd name="connsiteX56" fmla="*/ 2573867 w 6502400"/>
              <a:gd name="connsiteY56" fmla="*/ 2590800 h 2607733"/>
              <a:gd name="connsiteX57" fmla="*/ 2506133 w 6502400"/>
              <a:gd name="connsiteY57" fmla="*/ 2607733 h 2607733"/>
              <a:gd name="connsiteX58" fmla="*/ 2150533 w 6502400"/>
              <a:gd name="connsiteY58" fmla="*/ 2590800 h 2607733"/>
              <a:gd name="connsiteX59" fmla="*/ 2048933 w 6502400"/>
              <a:gd name="connsiteY59" fmla="*/ 2556933 h 2607733"/>
              <a:gd name="connsiteX60" fmla="*/ 1998133 w 6502400"/>
              <a:gd name="connsiteY60" fmla="*/ 2523066 h 2607733"/>
              <a:gd name="connsiteX61" fmla="*/ 1676400 w 6502400"/>
              <a:gd name="connsiteY61" fmla="*/ 2489200 h 2607733"/>
              <a:gd name="connsiteX62" fmla="*/ 1439333 w 6502400"/>
              <a:gd name="connsiteY62" fmla="*/ 2421466 h 2607733"/>
              <a:gd name="connsiteX63" fmla="*/ 1388533 w 6502400"/>
              <a:gd name="connsiteY63" fmla="*/ 2404533 h 2607733"/>
              <a:gd name="connsiteX64" fmla="*/ 1337733 w 6502400"/>
              <a:gd name="connsiteY64" fmla="*/ 2387600 h 2607733"/>
              <a:gd name="connsiteX65" fmla="*/ 1286933 w 6502400"/>
              <a:gd name="connsiteY65" fmla="*/ 2353733 h 2607733"/>
              <a:gd name="connsiteX66" fmla="*/ 1134533 w 6502400"/>
              <a:gd name="connsiteY66" fmla="*/ 2269066 h 2607733"/>
              <a:gd name="connsiteX67" fmla="*/ 1032933 w 6502400"/>
              <a:gd name="connsiteY67" fmla="*/ 2184400 h 2607733"/>
              <a:gd name="connsiteX68" fmla="*/ 931333 w 6502400"/>
              <a:gd name="connsiteY68" fmla="*/ 2099733 h 2607733"/>
              <a:gd name="connsiteX69" fmla="*/ 812800 w 6502400"/>
              <a:gd name="connsiteY69" fmla="*/ 2065866 h 2607733"/>
              <a:gd name="connsiteX70" fmla="*/ 711200 w 6502400"/>
              <a:gd name="connsiteY70" fmla="*/ 2032000 h 2607733"/>
              <a:gd name="connsiteX71" fmla="*/ 660400 w 6502400"/>
              <a:gd name="connsiteY71" fmla="*/ 2015066 h 2607733"/>
              <a:gd name="connsiteX72" fmla="*/ 558800 w 6502400"/>
              <a:gd name="connsiteY72" fmla="*/ 1947333 h 2607733"/>
              <a:gd name="connsiteX73" fmla="*/ 457200 w 6502400"/>
              <a:gd name="connsiteY73" fmla="*/ 1913466 h 2607733"/>
              <a:gd name="connsiteX74" fmla="*/ 355600 w 6502400"/>
              <a:gd name="connsiteY74" fmla="*/ 1845733 h 2607733"/>
              <a:gd name="connsiteX75" fmla="*/ 203200 w 6502400"/>
              <a:gd name="connsiteY75" fmla="*/ 1794933 h 2607733"/>
              <a:gd name="connsiteX76" fmla="*/ 101600 w 6502400"/>
              <a:gd name="connsiteY76" fmla="*/ 1761066 h 2607733"/>
              <a:gd name="connsiteX77" fmla="*/ 50800 w 6502400"/>
              <a:gd name="connsiteY77" fmla="*/ 1744133 h 2607733"/>
              <a:gd name="connsiteX78" fmla="*/ 0 w 6502400"/>
              <a:gd name="connsiteY78" fmla="*/ 1744133 h 260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502400" h="2607733">
                <a:moveTo>
                  <a:pt x="6502400" y="0"/>
                </a:moveTo>
                <a:cubicBezTo>
                  <a:pt x="6369103" y="33324"/>
                  <a:pt x="6483495" y="8200"/>
                  <a:pt x="6265333" y="33866"/>
                </a:cubicBezTo>
                <a:cubicBezTo>
                  <a:pt x="6225694" y="38529"/>
                  <a:pt x="6186439" y="46137"/>
                  <a:pt x="6146800" y="50800"/>
                </a:cubicBezTo>
                <a:cubicBezTo>
                  <a:pt x="6090463" y="57428"/>
                  <a:pt x="6033755" y="60697"/>
                  <a:pt x="5977467" y="67733"/>
                </a:cubicBezTo>
                <a:cubicBezTo>
                  <a:pt x="5920309" y="74878"/>
                  <a:pt x="5739831" y="110209"/>
                  <a:pt x="5706533" y="118533"/>
                </a:cubicBezTo>
                <a:cubicBezTo>
                  <a:pt x="5683955" y="124177"/>
                  <a:pt x="5661518" y="130417"/>
                  <a:pt x="5638800" y="135466"/>
                </a:cubicBezTo>
                <a:cubicBezTo>
                  <a:pt x="5610704" y="141710"/>
                  <a:pt x="5582055" y="145419"/>
                  <a:pt x="5554133" y="152400"/>
                </a:cubicBezTo>
                <a:cubicBezTo>
                  <a:pt x="5488304" y="168857"/>
                  <a:pt x="5496393" y="179882"/>
                  <a:pt x="5418667" y="203200"/>
                </a:cubicBezTo>
                <a:cubicBezTo>
                  <a:pt x="5370363" y="217691"/>
                  <a:pt x="5327899" y="214717"/>
                  <a:pt x="5283200" y="237066"/>
                </a:cubicBezTo>
                <a:cubicBezTo>
                  <a:pt x="5253762" y="251785"/>
                  <a:pt x="5227971" y="273147"/>
                  <a:pt x="5198533" y="287866"/>
                </a:cubicBezTo>
                <a:cubicBezTo>
                  <a:pt x="5174236" y="300015"/>
                  <a:pt x="5101708" y="316306"/>
                  <a:pt x="5080000" y="321733"/>
                </a:cubicBezTo>
                <a:cubicBezTo>
                  <a:pt x="5057422" y="333022"/>
                  <a:pt x="5034333" y="343341"/>
                  <a:pt x="5012267" y="355600"/>
                </a:cubicBezTo>
                <a:cubicBezTo>
                  <a:pt x="4983496" y="371584"/>
                  <a:pt x="4955510" y="388956"/>
                  <a:pt x="4927600" y="406400"/>
                </a:cubicBezTo>
                <a:cubicBezTo>
                  <a:pt x="4910342" y="417186"/>
                  <a:pt x="4895003" y="431165"/>
                  <a:pt x="4876800" y="440266"/>
                </a:cubicBezTo>
                <a:cubicBezTo>
                  <a:pt x="4860835" y="448248"/>
                  <a:pt x="4842933" y="451555"/>
                  <a:pt x="4826000" y="457200"/>
                </a:cubicBezTo>
                <a:cubicBezTo>
                  <a:pt x="4809067" y="474133"/>
                  <a:pt x="4794687" y="494081"/>
                  <a:pt x="4775200" y="508000"/>
                </a:cubicBezTo>
                <a:cubicBezTo>
                  <a:pt x="4659260" y="590814"/>
                  <a:pt x="4752661" y="495738"/>
                  <a:pt x="4656667" y="575733"/>
                </a:cubicBezTo>
                <a:cubicBezTo>
                  <a:pt x="4581748" y="638166"/>
                  <a:pt x="4625141" y="617184"/>
                  <a:pt x="4555067" y="694266"/>
                </a:cubicBezTo>
                <a:cubicBezTo>
                  <a:pt x="4517480" y="735612"/>
                  <a:pt x="4436533" y="812800"/>
                  <a:pt x="4436533" y="812800"/>
                </a:cubicBezTo>
                <a:lnTo>
                  <a:pt x="4368800" y="948266"/>
                </a:lnTo>
                <a:cubicBezTo>
                  <a:pt x="4357511" y="970844"/>
                  <a:pt x="4342915" y="992052"/>
                  <a:pt x="4334933" y="1016000"/>
                </a:cubicBezTo>
                <a:cubicBezTo>
                  <a:pt x="4310641" y="1088878"/>
                  <a:pt x="4322329" y="1049484"/>
                  <a:pt x="4301067" y="1134533"/>
                </a:cubicBezTo>
                <a:cubicBezTo>
                  <a:pt x="4306711" y="1190977"/>
                  <a:pt x="4307546" y="1248112"/>
                  <a:pt x="4318000" y="1303866"/>
                </a:cubicBezTo>
                <a:cubicBezTo>
                  <a:pt x="4324579" y="1338953"/>
                  <a:pt x="4322164" y="1385664"/>
                  <a:pt x="4351867" y="1405466"/>
                </a:cubicBezTo>
                <a:cubicBezTo>
                  <a:pt x="4417518" y="1449234"/>
                  <a:pt x="4383360" y="1432897"/>
                  <a:pt x="4453467" y="1456266"/>
                </a:cubicBezTo>
                <a:cubicBezTo>
                  <a:pt x="4521200" y="1450622"/>
                  <a:pt x="4589295" y="1448316"/>
                  <a:pt x="4656667" y="1439333"/>
                </a:cubicBezTo>
                <a:cubicBezTo>
                  <a:pt x="4674360" y="1436974"/>
                  <a:pt x="4693529" y="1433550"/>
                  <a:pt x="4707467" y="1422400"/>
                </a:cubicBezTo>
                <a:cubicBezTo>
                  <a:pt x="4723359" y="1409687"/>
                  <a:pt x="4733068" y="1390197"/>
                  <a:pt x="4741333" y="1371600"/>
                </a:cubicBezTo>
                <a:cubicBezTo>
                  <a:pt x="4755832" y="1338978"/>
                  <a:pt x="4775200" y="1270000"/>
                  <a:pt x="4775200" y="1270000"/>
                </a:cubicBezTo>
                <a:cubicBezTo>
                  <a:pt x="4769556" y="1230489"/>
                  <a:pt x="4769736" y="1189695"/>
                  <a:pt x="4758267" y="1151466"/>
                </a:cubicBezTo>
                <a:cubicBezTo>
                  <a:pt x="4740628" y="1092670"/>
                  <a:pt x="4663721" y="1060214"/>
                  <a:pt x="4622800" y="1032933"/>
                </a:cubicBezTo>
                <a:cubicBezTo>
                  <a:pt x="4499025" y="950416"/>
                  <a:pt x="4654666" y="1051142"/>
                  <a:pt x="4504267" y="965200"/>
                </a:cubicBezTo>
                <a:cubicBezTo>
                  <a:pt x="4412353" y="912678"/>
                  <a:pt x="4495807" y="945446"/>
                  <a:pt x="4402667" y="914400"/>
                </a:cubicBezTo>
                <a:cubicBezTo>
                  <a:pt x="4334934" y="920044"/>
                  <a:pt x="4266839" y="922350"/>
                  <a:pt x="4199467" y="931333"/>
                </a:cubicBezTo>
                <a:cubicBezTo>
                  <a:pt x="4181774" y="933692"/>
                  <a:pt x="4162605" y="937116"/>
                  <a:pt x="4148667" y="948266"/>
                </a:cubicBezTo>
                <a:cubicBezTo>
                  <a:pt x="4105034" y="983172"/>
                  <a:pt x="4074835" y="1033273"/>
                  <a:pt x="4030133" y="1066800"/>
                </a:cubicBezTo>
                <a:cubicBezTo>
                  <a:pt x="3917698" y="1151126"/>
                  <a:pt x="3982356" y="1097644"/>
                  <a:pt x="3843867" y="1236133"/>
                </a:cubicBezTo>
                <a:cubicBezTo>
                  <a:pt x="3826934" y="1253066"/>
                  <a:pt x="3806351" y="1267008"/>
                  <a:pt x="3793067" y="1286933"/>
                </a:cubicBezTo>
                <a:cubicBezTo>
                  <a:pt x="3770489" y="1320800"/>
                  <a:pt x="3743536" y="1352127"/>
                  <a:pt x="3725333" y="1388533"/>
                </a:cubicBezTo>
                <a:cubicBezTo>
                  <a:pt x="3714044" y="1411111"/>
                  <a:pt x="3706139" y="1435725"/>
                  <a:pt x="3691467" y="1456266"/>
                </a:cubicBezTo>
                <a:cubicBezTo>
                  <a:pt x="3677548" y="1475753"/>
                  <a:pt x="3657600" y="1490133"/>
                  <a:pt x="3640667" y="1507066"/>
                </a:cubicBezTo>
                <a:cubicBezTo>
                  <a:pt x="3610861" y="1596479"/>
                  <a:pt x="3633634" y="1543016"/>
                  <a:pt x="3556000" y="1659466"/>
                </a:cubicBezTo>
                <a:lnTo>
                  <a:pt x="3522133" y="1710266"/>
                </a:lnTo>
                <a:cubicBezTo>
                  <a:pt x="3490914" y="1835146"/>
                  <a:pt x="3524463" y="1721763"/>
                  <a:pt x="3471333" y="1845733"/>
                </a:cubicBezTo>
                <a:cubicBezTo>
                  <a:pt x="3430399" y="1941245"/>
                  <a:pt x="3480427" y="1849705"/>
                  <a:pt x="3437467" y="1964266"/>
                </a:cubicBezTo>
                <a:cubicBezTo>
                  <a:pt x="3428604" y="1987902"/>
                  <a:pt x="3412662" y="2008440"/>
                  <a:pt x="3403600" y="2032000"/>
                </a:cubicBezTo>
                <a:cubicBezTo>
                  <a:pt x="3384377" y="2081979"/>
                  <a:pt x="3369733" y="2133600"/>
                  <a:pt x="3352800" y="2184400"/>
                </a:cubicBezTo>
                <a:cubicBezTo>
                  <a:pt x="3347156" y="2201333"/>
                  <a:pt x="3345768" y="2220349"/>
                  <a:pt x="3335867" y="2235200"/>
                </a:cubicBezTo>
                <a:cubicBezTo>
                  <a:pt x="3324578" y="2252133"/>
                  <a:pt x="3317316" y="2272599"/>
                  <a:pt x="3302000" y="2286000"/>
                </a:cubicBezTo>
                <a:cubicBezTo>
                  <a:pt x="3271368" y="2312803"/>
                  <a:pt x="3234267" y="2331155"/>
                  <a:pt x="3200400" y="2353733"/>
                </a:cubicBezTo>
                <a:cubicBezTo>
                  <a:pt x="3134747" y="2397501"/>
                  <a:pt x="3168908" y="2381164"/>
                  <a:pt x="3098800" y="2404533"/>
                </a:cubicBezTo>
                <a:cubicBezTo>
                  <a:pt x="2953214" y="2501591"/>
                  <a:pt x="3137414" y="2385226"/>
                  <a:pt x="2997200" y="2455333"/>
                </a:cubicBezTo>
                <a:cubicBezTo>
                  <a:pt x="2978997" y="2464434"/>
                  <a:pt x="2964603" y="2480099"/>
                  <a:pt x="2946400" y="2489200"/>
                </a:cubicBezTo>
                <a:cubicBezTo>
                  <a:pt x="2919334" y="2502733"/>
                  <a:pt x="2853185" y="2515832"/>
                  <a:pt x="2827867" y="2523066"/>
                </a:cubicBezTo>
                <a:cubicBezTo>
                  <a:pt x="2810704" y="2527970"/>
                  <a:pt x="2794287" y="2535304"/>
                  <a:pt x="2777067" y="2540000"/>
                </a:cubicBezTo>
                <a:cubicBezTo>
                  <a:pt x="2732162" y="2552247"/>
                  <a:pt x="2686756" y="2562577"/>
                  <a:pt x="2641600" y="2573866"/>
                </a:cubicBezTo>
                <a:lnTo>
                  <a:pt x="2573867" y="2590800"/>
                </a:lnTo>
                <a:lnTo>
                  <a:pt x="2506133" y="2607733"/>
                </a:lnTo>
                <a:cubicBezTo>
                  <a:pt x="2387600" y="2602089"/>
                  <a:pt x="2268475" y="2603905"/>
                  <a:pt x="2150533" y="2590800"/>
                </a:cubicBezTo>
                <a:cubicBezTo>
                  <a:pt x="2115053" y="2586858"/>
                  <a:pt x="2048933" y="2556933"/>
                  <a:pt x="2048933" y="2556933"/>
                </a:cubicBezTo>
                <a:cubicBezTo>
                  <a:pt x="2032000" y="2545644"/>
                  <a:pt x="2016336" y="2532167"/>
                  <a:pt x="1998133" y="2523066"/>
                </a:cubicBezTo>
                <a:cubicBezTo>
                  <a:pt x="1913546" y="2480772"/>
                  <a:pt x="1701245" y="2490753"/>
                  <a:pt x="1676400" y="2489200"/>
                </a:cubicBezTo>
                <a:cubicBezTo>
                  <a:pt x="1506293" y="2446673"/>
                  <a:pt x="1585096" y="2470054"/>
                  <a:pt x="1439333" y="2421466"/>
                </a:cubicBezTo>
                <a:lnTo>
                  <a:pt x="1388533" y="2404533"/>
                </a:lnTo>
                <a:lnTo>
                  <a:pt x="1337733" y="2387600"/>
                </a:lnTo>
                <a:cubicBezTo>
                  <a:pt x="1320800" y="2376311"/>
                  <a:pt x="1305136" y="2362834"/>
                  <a:pt x="1286933" y="2353733"/>
                </a:cubicBezTo>
                <a:cubicBezTo>
                  <a:pt x="1201757" y="2311145"/>
                  <a:pt x="1241320" y="2375853"/>
                  <a:pt x="1134533" y="2269066"/>
                </a:cubicBezTo>
                <a:cubicBezTo>
                  <a:pt x="986120" y="2120653"/>
                  <a:pt x="1174384" y="2302275"/>
                  <a:pt x="1032933" y="2184400"/>
                </a:cubicBezTo>
                <a:cubicBezTo>
                  <a:pt x="976759" y="2137588"/>
                  <a:pt x="994396" y="2131264"/>
                  <a:pt x="931333" y="2099733"/>
                </a:cubicBezTo>
                <a:cubicBezTo>
                  <a:pt x="902885" y="2085509"/>
                  <a:pt x="839919" y="2074002"/>
                  <a:pt x="812800" y="2065866"/>
                </a:cubicBezTo>
                <a:cubicBezTo>
                  <a:pt x="778607" y="2055608"/>
                  <a:pt x="745067" y="2043289"/>
                  <a:pt x="711200" y="2032000"/>
                </a:cubicBezTo>
                <a:cubicBezTo>
                  <a:pt x="694267" y="2026356"/>
                  <a:pt x="675252" y="2024967"/>
                  <a:pt x="660400" y="2015066"/>
                </a:cubicBezTo>
                <a:cubicBezTo>
                  <a:pt x="626533" y="1992488"/>
                  <a:pt x="597414" y="1960204"/>
                  <a:pt x="558800" y="1947333"/>
                </a:cubicBezTo>
                <a:cubicBezTo>
                  <a:pt x="524933" y="1936044"/>
                  <a:pt x="486903" y="1933268"/>
                  <a:pt x="457200" y="1913466"/>
                </a:cubicBezTo>
                <a:cubicBezTo>
                  <a:pt x="423333" y="1890888"/>
                  <a:pt x="394214" y="1858604"/>
                  <a:pt x="355600" y="1845733"/>
                </a:cubicBezTo>
                <a:lnTo>
                  <a:pt x="203200" y="1794933"/>
                </a:lnTo>
                <a:lnTo>
                  <a:pt x="101600" y="1761066"/>
                </a:lnTo>
                <a:cubicBezTo>
                  <a:pt x="84667" y="1755422"/>
                  <a:pt x="68649" y="1744133"/>
                  <a:pt x="50800" y="1744133"/>
                </a:cubicBezTo>
                <a:lnTo>
                  <a:pt x="0" y="1744133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94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ghina.m.halabi@gmail.com</dc:creator>
  <cp:lastModifiedBy>ghina.m.halabi@gmail.com</cp:lastModifiedBy>
  <cp:revision>2</cp:revision>
  <cp:lastPrinted>2017-07-14T20:39:14Z</cp:lastPrinted>
  <dcterms:created xsi:type="dcterms:W3CDTF">2017-07-14T20:33:57Z</dcterms:created>
  <dcterms:modified xsi:type="dcterms:W3CDTF">2017-07-14T20:50:05Z</dcterms:modified>
</cp:coreProperties>
</file>